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CF644-A9DE-4094-B54F-76C78EB305F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09F6E-0DDA-428E-9FCF-2E75970D7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0379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Лекция 13. ВЫПАРИВАНИЕ.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552728" cy="2664296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Сущность процесса выпаривания.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Физико-химические основы выпаривания.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выпаривания.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Применяемое оборудование.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 - 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2265" y="332656"/>
            <a:ext cx="4931735" cy="55321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4176464" cy="40324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Пленочные выпарные аппараты: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– с восходящей пленкой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соосной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греющей камерой;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 – с падающей пленкой и вынесенной греющей камерой;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сепаратор;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греющая камера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132856"/>
            <a:ext cx="3312368" cy="26608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Роторно-пленочный выпарной аппарат: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привод;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уплотнение;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ротор;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флажок;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корпус;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рубашка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3 - 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0"/>
            <a:ext cx="3995936" cy="67800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5006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Сущность процесса выпаривания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700808"/>
            <a:ext cx="7080795" cy="3312368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Выпаривание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процесс концентрирования растворов твёрдых нелетучих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малолетучих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веществ путём испарения летучего растворителя и отвода образовавшихся паров. В промышленности обычно проводят при кипении раствора.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Выпаривание проводят в выпарных аппаратах. Процесс выпаривания может проводиться непрерывно и периодически.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Выпаривание осуществляют как под вакуумом, так и при атмосферном и избыточном давлениях.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5006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Физико-химические основы выпаривания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268760"/>
            <a:ext cx="6936779" cy="4752528"/>
          </a:xfrm>
        </p:spPr>
        <p:txBody>
          <a:bodyPr>
            <a:normAutofit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Температурная депрессия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разность между температурами кипения раствора и растворителя. Из теории растворов известно, что при одной и той же температуре давление паров над чистым растворителем больше, чем давление паров над раствором, и соответственно при одном и том же давлении температура кипения чистого растворителя ниже температуры кипения раствора.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Температурная депрессия зависит от свойств растворенного вещества и растворителя. Она повышается с увеличением концентраций раствора и давления.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Теплоёмкость растворов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функция температуры и концентрации растворенного вещества. Для большинства растворов теплоёмкость не может быть вычислена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темлоёкости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растворённых веществ и растворителей.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 - 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836712"/>
            <a:ext cx="5937819" cy="34161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683765" cy="5006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Способы выпаривания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3153" y="4293096"/>
            <a:ext cx="76233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Установка однократного выпаривания непрерывного действия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1,8 – насосы;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расходомер;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теплообменник;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выпарной аппарат;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барометрический конденсатор;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ловушка;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– барометрическая труба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589240"/>
            <a:ext cx="5904655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прямоточной многокорпусной установки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3 - 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7263249" cy="480564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45224"/>
            <a:ext cx="6048672" cy="6480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Схема противоточной многокорпусной установки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3 - 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7481877" cy="444940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25144"/>
            <a:ext cx="3096344" cy="12808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Выпарной аппарат (1)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турбокомпрессором (2)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3 - 0004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3868775" cy="4078931"/>
          </a:xfrm>
        </p:spPr>
      </p:pic>
      <p:pic>
        <p:nvPicPr>
          <p:cNvPr id="5" name="Рисунок 4" descr="123 - 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620688"/>
            <a:ext cx="3672408" cy="3853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0305" y="4725144"/>
            <a:ext cx="4175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Выпарной аппарат (1) с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инжекторным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тепловым насосом (2)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 - 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6495" y="1268760"/>
            <a:ext cx="4707505" cy="43598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683765" cy="5006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Применяемое оборудование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988840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Выпарные аппараты с естественной циркуляцией раствора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–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соосной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греющей камерой;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 – с вынесенной греющей камерой;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греющая кайфа;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сепаратор;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циркуляционная труба;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диаметры сепаратора, камеры и циркуляционной трубы;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длина камеры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 - 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831" y="980728"/>
            <a:ext cx="5004170" cy="51471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44824"/>
            <a:ext cx="3312369" cy="35249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Выпарные аппараты с принудительной циркуляцией раствора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–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соосной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греющей камерой;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 – с вынесенной греющей камерой;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греющая камера;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сепаратор;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циркуляционная труба;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насос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tf00001235</Template>
  <TotalTime>1002</TotalTime>
  <Words>167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Wisp</vt:lpstr>
      <vt:lpstr>Лекция 13. ВЫПАРИВАНИЕ.</vt:lpstr>
      <vt:lpstr>1. Сущность процесса выпаривания</vt:lpstr>
      <vt:lpstr>2. Физико-химические основы выпаривания </vt:lpstr>
      <vt:lpstr>3. Способы выпаривания</vt:lpstr>
      <vt:lpstr>Схема прямоточной многокорпусной установки</vt:lpstr>
      <vt:lpstr>Схема противоточной многокорпусной установки</vt:lpstr>
      <vt:lpstr>Выпарной аппарат (1)  с турбокомпрессором (2)</vt:lpstr>
      <vt:lpstr>4. Применяемое оборудование</vt:lpstr>
      <vt:lpstr>Выпарные аппараты с принудительной циркуляцией раствора: а – с соосной греющей камерой; б – с вынесенной греющей камерой; 1 – греющая камера; 2 – сепаратор; 3 – циркуляционная труба; 4 – насос </vt:lpstr>
      <vt:lpstr>Пленочные выпарные аппараты: а – с восходящей пленкой и соосной греющей камерой; б – с падающей пленкой и вынесенной греющей камерой; 1 – сепаратор; 2 – греющая камера </vt:lpstr>
      <vt:lpstr>Роторно-пленочный выпарной аппарат: 1 – привод; 2 – уплотнение; 3 – ротор; 4 – флажок; 5 – корпус; 6 – рубашка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ВВЕДЕНИЕ. ОСНОВНЫЕ ПОЛОЖЕНИЯ И НАУЧНЫЕ ОСНОВЫ ДИСЦИПЛИНЫ ПАПП.</dc:title>
  <dc:creator>Админ</dc:creator>
  <cp:lastModifiedBy>Комп</cp:lastModifiedBy>
  <cp:revision>90</cp:revision>
  <dcterms:created xsi:type="dcterms:W3CDTF">2018-09-26T07:23:22Z</dcterms:created>
  <dcterms:modified xsi:type="dcterms:W3CDTF">2018-10-11T08:56:32Z</dcterms:modified>
</cp:coreProperties>
</file>